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3F3"/>
    <a:srgbClr val="EAD6FA"/>
    <a:srgbClr val="C4A4EE"/>
    <a:srgbClr val="F9F9F9"/>
    <a:srgbClr val="F5CFF5"/>
    <a:srgbClr val="FF99FF"/>
    <a:srgbClr val="20A2D0"/>
    <a:srgbClr val="1AA42A"/>
    <a:srgbClr val="B3DFD7"/>
    <a:srgbClr val="D75F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0490-A7C5-4095-9EBF-01CB3CD17775}"/>
              </a:ext>
            </a:extLst>
          </p:cNvPr>
          <p:cNvSpPr>
            <a:spLocks noGrp="1"/>
          </p:cNvSpPr>
          <p:nvPr>
            <p:ph type="ctrTitle"/>
          </p:nvPr>
        </p:nvSpPr>
        <p:spPr>
          <a:xfrm>
            <a:off x="1524000" y="1122363"/>
            <a:ext cx="9144000" cy="2387600"/>
          </a:xfrm>
        </p:spPr>
        <p:txBody>
          <a:bodyPr numCol="1" anchor="b"/>
          <a:lstStyle>
            <a:lvl1pPr algn="ctr">
              <a:defRPr sz="6000"/>
            </a:lvl1pPr>
          </a:lstStyle>
          <a:p>
            <a:r>
              <a:rPr lang="en-US"/>
              <a:t>Click to edit Master title style</a:t>
            </a:r>
            <a:endParaRPr lang="en-GB" altLang="en-GB"/>
          </a:p>
        </p:txBody>
      </p:sp>
      <p:sp>
        <p:nvSpPr>
          <p:cNvPr id="3" name="Subtitle 2">
            <a:extLst>
              <a:ext uri="{FF2B5EF4-FFF2-40B4-BE49-F238E27FC236}">
                <a16:creationId xmlns:a16="http://schemas.microsoft.com/office/drawing/2014/main" id="{AFC384A5-F3D1-4BD9-8047-BADA8535488C}"/>
              </a:ext>
            </a:extLst>
          </p:cNvPr>
          <p:cNvSpPr>
            <a:spLocks noGrp="1"/>
          </p:cNvSpPr>
          <p:nvPr>
            <p:ph type="subTitle" idx="1"/>
          </p:nvPr>
        </p:nvSpPr>
        <p:spPr>
          <a:xfrm>
            <a:off x="1524000" y="3602038"/>
            <a:ext cx="9144000" cy="1655762"/>
          </a:xfrm>
        </p:spPr>
        <p:txBody>
          <a:bodyPr numCol="1"/>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ltLang="en-GB"/>
          </a:p>
        </p:txBody>
      </p:sp>
      <p:sp>
        <p:nvSpPr>
          <p:cNvPr id="4" name="Date Placeholder 3">
            <a:extLst>
              <a:ext uri="{FF2B5EF4-FFF2-40B4-BE49-F238E27FC236}">
                <a16:creationId xmlns:a16="http://schemas.microsoft.com/office/drawing/2014/main" id="{CCBB6D46-5F7E-456E-A7A1-2584DA501560}"/>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F20A3296-252C-4A25-8A96-F7937750DD18}"/>
              </a:ext>
            </a:extLst>
          </p:cNvPr>
          <p:cNvSpPr>
            <a:spLocks noGrp="1"/>
          </p:cNvSpPr>
          <p:nvPr>
            <p:ph type="ftr" sz="quarter" idx="11"/>
          </p:nvPr>
        </p:nvSpPr>
        <p:spPr/>
        <p:txBody>
          <a:bodyPr numCol="1"/>
          <a:lstStyle/>
          <a:p>
            <a:endParaRPr lang="en-GB" altLang="en-GB"/>
          </a:p>
        </p:txBody>
      </p:sp>
      <p:sp>
        <p:nvSpPr>
          <p:cNvPr id="6" name="Slide Number Placeholder 5">
            <a:extLst>
              <a:ext uri="{FF2B5EF4-FFF2-40B4-BE49-F238E27FC236}">
                <a16:creationId xmlns:a16="http://schemas.microsoft.com/office/drawing/2014/main" id="{742C626F-8D6B-4B84-9BD8-036D051097C5}"/>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3969291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40C46-F455-49B0-ACBC-067A0B642565}"/>
              </a:ext>
            </a:extLst>
          </p:cNvPr>
          <p:cNvSpPr>
            <a:spLocks noGrp="1"/>
          </p:cNvSpPr>
          <p:nvPr>
            <p:ph type="title"/>
          </p:nvPr>
        </p:nvSpPr>
        <p:spPr/>
        <p:txBody>
          <a:bodyPr numCol="1"/>
          <a:lstStyle/>
          <a:p>
            <a:r>
              <a:rPr lang="en-US"/>
              <a:t>Click to edit Master title style</a:t>
            </a:r>
            <a:endParaRPr lang="en-GB" altLang="en-GB"/>
          </a:p>
        </p:txBody>
      </p:sp>
      <p:sp>
        <p:nvSpPr>
          <p:cNvPr id="3" name="Vertical Text Placeholder 2">
            <a:extLst>
              <a:ext uri="{FF2B5EF4-FFF2-40B4-BE49-F238E27FC236}">
                <a16:creationId xmlns:a16="http://schemas.microsoft.com/office/drawing/2014/main" id="{D67CEF2C-B4F4-4B21-8340-C0FCC66AE4C1}"/>
              </a:ext>
            </a:extLst>
          </p:cNvPr>
          <p:cNvSpPr>
            <a:spLocks noGrp="1"/>
          </p:cNvSpPr>
          <p:nvPr>
            <p:ph type="body" orient="vert" idx="1"/>
          </p:nvPr>
        </p:nvSpPr>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a:extLst>
              <a:ext uri="{FF2B5EF4-FFF2-40B4-BE49-F238E27FC236}">
                <a16:creationId xmlns:a16="http://schemas.microsoft.com/office/drawing/2014/main" id="{D85DA5A4-8FB5-403B-862B-FE151A337F09}"/>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D65C7023-9C6F-4692-AC41-0DAD06480146}"/>
              </a:ext>
            </a:extLst>
          </p:cNvPr>
          <p:cNvSpPr>
            <a:spLocks noGrp="1"/>
          </p:cNvSpPr>
          <p:nvPr>
            <p:ph type="ftr" sz="quarter" idx="11"/>
          </p:nvPr>
        </p:nvSpPr>
        <p:spPr/>
        <p:txBody>
          <a:bodyPr numCol="1"/>
          <a:lstStyle/>
          <a:p>
            <a:endParaRPr lang="en-GB" altLang="en-GB"/>
          </a:p>
        </p:txBody>
      </p:sp>
      <p:sp>
        <p:nvSpPr>
          <p:cNvPr id="6" name="Slide Number Placeholder 5">
            <a:extLst>
              <a:ext uri="{FF2B5EF4-FFF2-40B4-BE49-F238E27FC236}">
                <a16:creationId xmlns:a16="http://schemas.microsoft.com/office/drawing/2014/main" id="{94804EE1-CA6F-4BDD-91BE-610C10649D49}"/>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184175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6DBEC6-7BAE-498D-83AE-BCC5F6AC76C9}"/>
              </a:ext>
            </a:extLst>
          </p:cNvPr>
          <p:cNvSpPr>
            <a:spLocks noGrp="1"/>
          </p:cNvSpPr>
          <p:nvPr>
            <p:ph type="title" orient="vert"/>
          </p:nvPr>
        </p:nvSpPr>
        <p:spPr>
          <a:xfrm>
            <a:off x="8724900" y="365125"/>
            <a:ext cx="2628900" cy="5811838"/>
          </a:xfrm>
        </p:spPr>
        <p:txBody>
          <a:bodyPr vert="eaVert" numCol="1"/>
          <a:lstStyle/>
          <a:p>
            <a:r>
              <a:rPr lang="en-US"/>
              <a:t>Click to edit Master title style</a:t>
            </a:r>
            <a:endParaRPr lang="en-GB" altLang="en-GB"/>
          </a:p>
        </p:txBody>
      </p:sp>
      <p:sp>
        <p:nvSpPr>
          <p:cNvPr id="3" name="Vertical Text Placeholder 2">
            <a:extLst>
              <a:ext uri="{FF2B5EF4-FFF2-40B4-BE49-F238E27FC236}">
                <a16:creationId xmlns:a16="http://schemas.microsoft.com/office/drawing/2014/main" id="{C5B1DE78-7B6D-44C2-BF66-F4DBB519E3EE}"/>
              </a:ext>
            </a:extLst>
          </p:cNvPr>
          <p:cNvSpPr>
            <a:spLocks noGrp="1"/>
          </p:cNvSpPr>
          <p:nvPr>
            <p:ph type="body" orient="vert" idx="1"/>
          </p:nvPr>
        </p:nvSpPr>
        <p:spPr>
          <a:xfrm>
            <a:off x="838200" y="365125"/>
            <a:ext cx="7734300" cy="5811838"/>
          </a:xfrm>
        </p:spPr>
        <p:txBody>
          <a:bodyPr vert="eaVert"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a:extLst>
              <a:ext uri="{FF2B5EF4-FFF2-40B4-BE49-F238E27FC236}">
                <a16:creationId xmlns:a16="http://schemas.microsoft.com/office/drawing/2014/main" id="{C2EF81FF-741A-4A2F-8457-20C7E105517E}"/>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812BF966-308E-46E0-A2D4-4BC5D99B26D1}"/>
              </a:ext>
            </a:extLst>
          </p:cNvPr>
          <p:cNvSpPr>
            <a:spLocks noGrp="1"/>
          </p:cNvSpPr>
          <p:nvPr>
            <p:ph type="ftr" sz="quarter" idx="11"/>
          </p:nvPr>
        </p:nvSpPr>
        <p:spPr/>
        <p:txBody>
          <a:bodyPr numCol="1"/>
          <a:lstStyle/>
          <a:p>
            <a:endParaRPr lang="en-GB" altLang="en-GB"/>
          </a:p>
        </p:txBody>
      </p:sp>
      <p:sp>
        <p:nvSpPr>
          <p:cNvPr id="6" name="Slide Number Placeholder 5">
            <a:extLst>
              <a:ext uri="{FF2B5EF4-FFF2-40B4-BE49-F238E27FC236}">
                <a16:creationId xmlns:a16="http://schemas.microsoft.com/office/drawing/2014/main" id="{AA10B7CF-E5F5-4A47-B1DC-593CFC4369EB}"/>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53258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2BE5-85D0-460E-BCA5-CCADE3542C26}"/>
              </a:ext>
            </a:extLst>
          </p:cNvPr>
          <p:cNvSpPr>
            <a:spLocks noGrp="1"/>
          </p:cNvSpPr>
          <p:nvPr>
            <p:ph type="title"/>
          </p:nvPr>
        </p:nvSpPr>
        <p:spPr/>
        <p:txBody>
          <a:bodyPr numCol="1"/>
          <a:lstStyle/>
          <a:p>
            <a:r>
              <a:rPr lang="en-US"/>
              <a:t>Click to edit Master title style</a:t>
            </a:r>
            <a:endParaRPr lang="en-GB" altLang="en-GB"/>
          </a:p>
        </p:txBody>
      </p:sp>
      <p:sp>
        <p:nvSpPr>
          <p:cNvPr id="3" name="Content Placeholder 2">
            <a:extLst>
              <a:ext uri="{FF2B5EF4-FFF2-40B4-BE49-F238E27FC236}">
                <a16:creationId xmlns:a16="http://schemas.microsoft.com/office/drawing/2014/main" id="{EA927F97-8E56-476C-9E6A-70E1FD985AE0}"/>
              </a:ext>
            </a:extLst>
          </p:cNvPr>
          <p:cNvSpPr>
            <a:spLocks noGrp="1"/>
          </p:cNvSpPr>
          <p:nvPr>
            <p:ph idx="1"/>
          </p:nvPr>
        </p:nvSpPr>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a:extLst>
              <a:ext uri="{FF2B5EF4-FFF2-40B4-BE49-F238E27FC236}">
                <a16:creationId xmlns:a16="http://schemas.microsoft.com/office/drawing/2014/main" id="{84E3D231-3EC5-4B98-9C1B-499C7372A6A3}"/>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69333EA8-E69F-4E23-90FC-02042EBE2F34}"/>
              </a:ext>
            </a:extLst>
          </p:cNvPr>
          <p:cNvSpPr>
            <a:spLocks noGrp="1"/>
          </p:cNvSpPr>
          <p:nvPr>
            <p:ph type="ftr" sz="quarter" idx="11"/>
          </p:nvPr>
        </p:nvSpPr>
        <p:spPr/>
        <p:txBody>
          <a:bodyPr numCol="1"/>
          <a:lstStyle/>
          <a:p>
            <a:endParaRPr lang="en-GB" altLang="en-GB"/>
          </a:p>
        </p:txBody>
      </p:sp>
      <p:sp>
        <p:nvSpPr>
          <p:cNvPr id="6" name="Slide Number Placeholder 5">
            <a:extLst>
              <a:ext uri="{FF2B5EF4-FFF2-40B4-BE49-F238E27FC236}">
                <a16:creationId xmlns:a16="http://schemas.microsoft.com/office/drawing/2014/main" id="{333CD462-2272-4A96-A7CF-527572747740}"/>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299940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D04F2-C0A5-47A2-A092-FCB4C20F2091}"/>
              </a:ext>
            </a:extLst>
          </p:cNvPr>
          <p:cNvSpPr>
            <a:spLocks noGrp="1"/>
          </p:cNvSpPr>
          <p:nvPr>
            <p:ph type="title"/>
          </p:nvPr>
        </p:nvSpPr>
        <p:spPr>
          <a:xfrm>
            <a:off x="831850" y="1709738"/>
            <a:ext cx="10515600" cy="2852737"/>
          </a:xfrm>
        </p:spPr>
        <p:txBody>
          <a:bodyPr numCol="1" anchor="b"/>
          <a:lstStyle>
            <a:lvl1pPr>
              <a:defRPr sz="6000"/>
            </a:lvl1pPr>
          </a:lstStyle>
          <a:p>
            <a:r>
              <a:rPr lang="en-US"/>
              <a:t>Click to edit Master title style</a:t>
            </a:r>
            <a:endParaRPr lang="en-GB" altLang="en-GB"/>
          </a:p>
        </p:txBody>
      </p:sp>
      <p:sp>
        <p:nvSpPr>
          <p:cNvPr id="3" name="Text Placeholder 2">
            <a:extLst>
              <a:ext uri="{FF2B5EF4-FFF2-40B4-BE49-F238E27FC236}">
                <a16:creationId xmlns:a16="http://schemas.microsoft.com/office/drawing/2014/main" id="{2FC7C910-1A89-4EDE-A59C-2F1367CF1B32}"/>
              </a:ext>
            </a:extLst>
          </p:cNvPr>
          <p:cNvSpPr>
            <a:spLocks noGrp="1"/>
          </p:cNvSpPr>
          <p:nvPr>
            <p:ph type="body" idx="1"/>
          </p:nvPr>
        </p:nvSpPr>
        <p:spPr>
          <a:xfrm>
            <a:off x="831850" y="4589463"/>
            <a:ext cx="10515600" cy="1500187"/>
          </a:xfrm>
        </p:spPr>
        <p:txBody>
          <a:bodyPr numCol="1"/>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A5AC93-1B16-480E-B0A7-2DDEA16D0039}"/>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6DFD4B40-7970-456B-9A41-C81E00EEA37F}"/>
              </a:ext>
            </a:extLst>
          </p:cNvPr>
          <p:cNvSpPr>
            <a:spLocks noGrp="1"/>
          </p:cNvSpPr>
          <p:nvPr>
            <p:ph type="ftr" sz="quarter" idx="11"/>
          </p:nvPr>
        </p:nvSpPr>
        <p:spPr/>
        <p:txBody>
          <a:bodyPr numCol="1"/>
          <a:lstStyle/>
          <a:p>
            <a:endParaRPr lang="en-GB" altLang="en-GB"/>
          </a:p>
        </p:txBody>
      </p:sp>
      <p:sp>
        <p:nvSpPr>
          <p:cNvPr id="6" name="Slide Number Placeholder 5">
            <a:extLst>
              <a:ext uri="{FF2B5EF4-FFF2-40B4-BE49-F238E27FC236}">
                <a16:creationId xmlns:a16="http://schemas.microsoft.com/office/drawing/2014/main" id="{04A94045-60F8-41F4-BA4A-0F4D54C584AE}"/>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3242369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D757D-F49B-42EB-9F30-20F4AE811342}"/>
              </a:ext>
            </a:extLst>
          </p:cNvPr>
          <p:cNvSpPr>
            <a:spLocks noGrp="1"/>
          </p:cNvSpPr>
          <p:nvPr>
            <p:ph type="title"/>
          </p:nvPr>
        </p:nvSpPr>
        <p:spPr/>
        <p:txBody>
          <a:bodyPr numCol="1"/>
          <a:lstStyle/>
          <a:p>
            <a:r>
              <a:rPr lang="en-US"/>
              <a:t>Click to edit Master title style</a:t>
            </a:r>
            <a:endParaRPr lang="en-GB" altLang="en-GB"/>
          </a:p>
        </p:txBody>
      </p:sp>
      <p:sp>
        <p:nvSpPr>
          <p:cNvPr id="3" name="Content Placeholder 2">
            <a:extLst>
              <a:ext uri="{FF2B5EF4-FFF2-40B4-BE49-F238E27FC236}">
                <a16:creationId xmlns:a16="http://schemas.microsoft.com/office/drawing/2014/main" id="{BB32D006-B877-4EA5-8A1A-034E387EC12E}"/>
              </a:ext>
            </a:extLst>
          </p:cNvPr>
          <p:cNvSpPr>
            <a:spLocks noGrp="1"/>
          </p:cNvSpPr>
          <p:nvPr>
            <p:ph sz="half" idx="1"/>
          </p:nvPr>
        </p:nvSpPr>
        <p:spPr>
          <a:xfrm>
            <a:off x="838200" y="1825625"/>
            <a:ext cx="518160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Content Placeholder 3">
            <a:extLst>
              <a:ext uri="{FF2B5EF4-FFF2-40B4-BE49-F238E27FC236}">
                <a16:creationId xmlns:a16="http://schemas.microsoft.com/office/drawing/2014/main" id="{C8BEAD52-D233-4E74-B005-6496D06DE2A9}"/>
              </a:ext>
            </a:extLst>
          </p:cNvPr>
          <p:cNvSpPr>
            <a:spLocks noGrp="1"/>
          </p:cNvSpPr>
          <p:nvPr>
            <p:ph sz="half" idx="2"/>
          </p:nvPr>
        </p:nvSpPr>
        <p:spPr>
          <a:xfrm>
            <a:off x="6172200" y="1825625"/>
            <a:ext cx="5181600" cy="435133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Date Placeholder 4">
            <a:extLst>
              <a:ext uri="{FF2B5EF4-FFF2-40B4-BE49-F238E27FC236}">
                <a16:creationId xmlns:a16="http://schemas.microsoft.com/office/drawing/2014/main" id="{4C34E3AB-D348-425C-913A-3B62E3D34228}"/>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6" name="Footer Placeholder 5">
            <a:extLst>
              <a:ext uri="{FF2B5EF4-FFF2-40B4-BE49-F238E27FC236}">
                <a16:creationId xmlns:a16="http://schemas.microsoft.com/office/drawing/2014/main" id="{FC79ED4B-1A1B-4F88-BF87-CB43CA6F987D}"/>
              </a:ext>
            </a:extLst>
          </p:cNvPr>
          <p:cNvSpPr>
            <a:spLocks noGrp="1"/>
          </p:cNvSpPr>
          <p:nvPr>
            <p:ph type="ftr" sz="quarter" idx="11"/>
          </p:nvPr>
        </p:nvSpPr>
        <p:spPr/>
        <p:txBody>
          <a:bodyPr numCol="1"/>
          <a:lstStyle/>
          <a:p>
            <a:endParaRPr lang="en-GB" altLang="en-GB"/>
          </a:p>
        </p:txBody>
      </p:sp>
      <p:sp>
        <p:nvSpPr>
          <p:cNvPr id="7" name="Slide Number Placeholder 6">
            <a:extLst>
              <a:ext uri="{FF2B5EF4-FFF2-40B4-BE49-F238E27FC236}">
                <a16:creationId xmlns:a16="http://schemas.microsoft.com/office/drawing/2014/main" id="{1E3EB948-AAA0-4632-99B6-4C8190A6A42A}"/>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189357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A3F2D-F3EF-4944-9D02-BCC88FDCA87B}"/>
              </a:ext>
            </a:extLst>
          </p:cNvPr>
          <p:cNvSpPr>
            <a:spLocks noGrp="1"/>
          </p:cNvSpPr>
          <p:nvPr>
            <p:ph type="title"/>
          </p:nvPr>
        </p:nvSpPr>
        <p:spPr>
          <a:xfrm>
            <a:off x="839788" y="365125"/>
            <a:ext cx="10515600" cy="1325563"/>
          </a:xfrm>
        </p:spPr>
        <p:txBody>
          <a:bodyPr numCol="1"/>
          <a:lstStyle/>
          <a:p>
            <a:r>
              <a:rPr lang="en-US"/>
              <a:t>Click to edit Master title style</a:t>
            </a:r>
            <a:endParaRPr lang="en-GB" altLang="en-GB"/>
          </a:p>
        </p:txBody>
      </p:sp>
      <p:sp>
        <p:nvSpPr>
          <p:cNvPr id="3" name="Text Placeholder 2">
            <a:extLst>
              <a:ext uri="{FF2B5EF4-FFF2-40B4-BE49-F238E27FC236}">
                <a16:creationId xmlns:a16="http://schemas.microsoft.com/office/drawing/2014/main" id="{38BB4FA1-7EBD-42CB-A65A-DF6876A9DD8A}"/>
              </a:ext>
            </a:extLst>
          </p:cNvPr>
          <p:cNvSpPr>
            <a:spLocks noGrp="1"/>
          </p:cNvSpPr>
          <p:nvPr>
            <p:ph type="body" idx="1"/>
          </p:nvPr>
        </p:nvSpPr>
        <p:spPr>
          <a:xfrm>
            <a:off x="839788" y="1681163"/>
            <a:ext cx="5157787"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99646-8691-440E-98F1-A48E5ED71DA2}"/>
              </a:ext>
            </a:extLst>
          </p:cNvPr>
          <p:cNvSpPr>
            <a:spLocks noGrp="1"/>
          </p:cNvSpPr>
          <p:nvPr>
            <p:ph sz="half" idx="2"/>
          </p:nvPr>
        </p:nvSpPr>
        <p:spPr>
          <a:xfrm>
            <a:off x="839788" y="2505075"/>
            <a:ext cx="5157787"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5" name="Text Placeholder 4">
            <a:extLst>
              <a:ext uri="{FF2B5EF4-FFF2-40B4-BE49-F238E27FC236}">
                <a16:creationId xmlns:a16="http://schemas.microsoft.com/office/drawing/2014/main" id="{3843F3F0-3AB1-4155-8BED-B000B9DA105A}"/>
              </a:ext>
            </a:extLst>
          </p:cNvPr>
          <p:cNvSpPr>
            <a:spLocks noGrp="1"/>
          </p:cNvSpPr>
          <p:nvPr>
            <p:ph type="body" sz="quarter" idx="3"/>
          </p:nvPr>
        </p:nvSpPr>
        <p:spPr>
          <a:xfrm>
            <a:off x="6172200" y="1681163"/>
            <a:ext cx="5183188" cy="82391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04E044-EA33-4842-A1D1-34D9B697E700}"/>
              </a:ext>
            </a:extLst>
          </p:cNvPr>
          <p:cNvSpPr>
            <a:spLocks noGrp="1"/>
          </p:cNvSpPr>
          <p:nvPr>
            <p:ph sz="quarter" idx="4"/>
          </p:nvPr>
        </p:nvSpPr>
        <p:spPr>
          <a:xfrm>
            <a:off x="6172200" y="2505075"/>
            <a:ext cx="5183188" cy="3684588"/>
          </a:xfrm>
        </p:spPr>
        <p:txBody>
          <a:bodyPr num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7" name="Date Placeholder 6">
            <a:extLst>
              <a:ext uri="{FF2B5EF4-FFF2-40B4-BE49-F238E27FC236}">
                <a16:creationId xmlns:a16="http://schemas.microsoft.com/office/drawing/2014/main" id="{CB343DCB-8239-473F-B637-2E000E433B99}"/>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8" name="Footer Placeholder 7">
            <a:extLst>
              <a:ext uri="{FF2B5EF4-FFF2-40B4-BE49-F238E27FC236}">
                <a16:creationId xmlns:a16="http://schemas.microsoft.com/office/drawing/2014/main" id="{31E736CE-F39B-4091-BADF-770AA9648E78}"/>
              </a:ext>
            </a:extLst>
          </p:cNvPr>
          <p:cNvSpPr>
            <a:spLocks noGrp="1"/>
          </p:cNvSpPr>
          <p:nvPr>
            <p:ph type="ftr" sz="quarter" idx="11"/>
          </p:nvPr>
        </p:nvSpPr>
        <p:spPr/>
        <p:txBody>
          <a:bodyPr numCol="1"/>
          <a:lstStyle/>
          <a:p>
            <a:endParaRPr lang="en-GB" altLang="en-GB"/>
          </a:p>
        </p:txBody>
      </p:sp>
      <p:sp>
        <p:nvSpPr>
          <p:cNvPr id="9" name="Slide Number Placeholder 8">
            <a:extLst>
              <a:ext uri="{FF2B5EF4-FFF2-40B4-BE49-F238E27FC236}">
                <a16:creationId xmlns:a16="http://schemas.microsoft.com/office/drawing/2014/main" id="{01D9FDA3-F16C-4272-89A7-4409E30304C2}"/>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267891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968A9-DF57-4139-B66B-21B5F72159BD}"/>
              </a:ext>
            </a:extLst>
          </p:cNvPr>
          <p:cNvSpPr>
            <a:spLocks noGrp="1"/>
          </p:cNvSpPr>
          <p:nvPr>
            <p:ph type="title"/>
          </p:nvPr>
        </p:nvSpPr>
        <p:spPr/>
        <p:txBody>
          <a:bodyPr numCol="1"/>
          <a:lstStyle/>
          <a:p>
            <a:r>
              <a:rPr lang="en-US"/>
              <a:t>Click to edit Master title style</a:t>
            </a:r>
            <a:endParaRPr lang="en-GB" altLang="en-GB"/>
          </a:p>
        </p:txBody>
      </p:sp>
      <p:sp>
        <p:nvSpPr>
          <p:cNvPr id="3" name="Date Placeholder 2">
            <a:extLst>
              <a:ext uri="{FF2B5EF4-FFF2-40B4-BE49-F238E27FC236}">
                <a16:creationId xmlns:a16="http://schemas.microsoft.com/office/drawing/2014/main" id="{484083EA-3073-4554-BDD8-EAF921139DE5}"/>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4" name="Footer Placeholder 3">
            <a:extLst>
              <a:ext uri="{FF2B5EF4-FFF2-40B4-BE49-F238E27FC236}">
                <a16:creationId xmlns:a16="http://schemas.microsoft.com/office/drawing/2014/main" id="{D525D887-AA64-460A-97DA-EFF3ED28E04D}"/>
              </a:ext>
            </a:extLst>
          </p:cNvPr>
          <p:cNvSpPr>
            <a:spLocks noGrp="1"/>
          </p:cNvSpPr>
          <p:nvPr>
            <p:ph type="ftr" sz="quarter" idx="11"/>
          </p:nvPr>
        </p:nvSpPr>
        <p:spPr/>
        <p:txBody>
          <a:bodyPr numCol="1"/>
          <a:lstStyle/>
          <a:p>
            <a:endParaRPr lang="en-GB" altLang="en-GB"/>
          </a:p>
        </p:txBody>
      </p:sp>
      <p:sp>
        <p:nvSpPr>
          <p:cNvPr id="5" name="Slide Number Placeholder 4">
            <a:extLst>
              <a:ext uri="{FF2B5EF4-FFF2-40B4-BE49-F238E27FC236}">
                <a16:creationId xmlns:a16="http://schemas.microsoft.com/office/drawing/2014/main" id="{86C989E9-6CC8-4AA2-A11A-2E2AB42AF0A5}"/>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400266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8A54C6-3259-4B22-BD60-71CEEA0D2FD7}"/>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3" name="Footer Placeholder 2">
            <a:extLst>
              <a:ext uri="{FF2B5EF4-FFF2-40B4-BE49-F238E27FC236}">
                <a16:creationId xmlns:a16="http://schemas.microsoft.com/office/drawing/2014/main" id="{67D9E84D-6243-478E-A5CF-C4EB6FD4C2A1}"/>
              </a:ext>
            </a:extLst>
          </p:cNvPr>
          <p:cNvSpPr>
            <a:spLocks noGrp="1"/>
          </p:cNvSpPr>
          <p:nvPr>
            <p:ph type="ftr" sz="quarter" idx="11"/>
          </p:nvPr>
        </p:nvSpPr>
        <p:spPr/>
        <p:txBody>
          <a:bodyPr numCol="1"/>
          <a:lstStyle/>
          <a:p>
            <a:endParaRPr lang="en-GB" altLang="en-GB"/>
          </a:p>
        </p:txBody>
      </p:sp>
      <p:sp>
        <p:nvSpPr>
          <p:cNvPr id="4" name="Slide Number Placeholder 3">
            <a:extLst>
              <a:ext uri="{FF2B5EF4-FFF2-40B4-BE49-F238E27FC236}">
                <a16:creationId xmlns:a16="http://schemas.microsoft.com/office/drawing/2014/main" id="{BA7EC91C-0789-4CF1-854A-405BCAF8496C}"/>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196974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3105-57D8-478D-AC43-801A0E8FC001}"/>
              </a:ext>
            </a:extLst>
          </p:cNvPr>
          <p:cNvSpPr>
            <a:spLocks noGrp="1"/>
          </p:cNvSpPr>
          <p:nvPr>
            <p:ph type="title"/>
          </p:nvPr>
        </p:nvSpPr>
        <p:spPr>
          <a:xfrm>
            <a:off x="839788" y="457200"/>
            <a:ext cx="3932237" cy="1600200"/>
          </a:xfrm>
        </p:spPr>
        <p:txBody>
          <a:bodyPr numCol="1" anchor="b"/>
          <a:lstStyle>
            <a:lvl1pPr>
              <a:defRPr sz="3200"/>
            </a:lvl1pPr>
          </a:lstStyle>
          <a:p>
            <a:r>
              <a:rPr lang="en-US"/>
              <a:t>Click to edit Master title style</a:t>
            </a:r>
            <a:endParaRPr lang="en-GB" altLang="en-GB"/>
          </a:p>
        </p:txBody>
      </p:sp>
      <p:sp>
        <p:nvSpPr>
          <p:cNvPr id="3" name="Content Placeholder 2">
            <a:extLst>
              <a:ext uri="{FF2B5EF4-FFF2-40B4-BE49-F238E27FC236}">
                <a16:creationId xmlns:a16="http://schemas.microsoft.com/office/drawing/2014/main" id="{59EF2512-21B3-4ED4-9BDB-459DAF918B32}"/>
              </a:ext>
            </a:extLst>
          </p:cNvPr>
          <p:cNvSpPr>
            <a:spLocks noGrp="1"/>
          </p:cNvSpPr>
          <p:nvPr>
            <p:ph idx="1"/>
          </p:nvPr>
        </p:nvSpPr>
        <p:spPr>
          <a:xfrm>
            <a:off x="5183188" y="987425"/>
            <a:ext cx="617220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Text Placeholder 3">
            <a:extLst>
              <a:ext uri="{FF2B5EF4-FFF2-40B4-BE49-F238E27FC236}">
                <a16:creationId xmlns:a16="http://schemas.microsoft.com/office/drawing/2014/main" id="{E24EA777-9607-4A17-9B64-4C20F85EC20E}"/>
              </a:ext>
            </a:extLst>
          </p:cNvPr>
          <p:cNvSpPr>
            <a:spLocks noGrp="1"/>
          </p:cNvSpPr>
          <p:nvPr>
            <p:ph type="body" sz="half" idx="2"/>
          </p:nvPr>
        </p:nvSpPr>
        <p:spPr>
          <a:xfrm>
            <a:off x="839788" y="2057400"/>
            <a:ext cx="3932237"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2FFDED-1202-44CA-AD68-121B5B3F4336}"/>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6" name="Footer Placeholder 5">
            <a:extLst>
              <a:ext uri="{FF2B5EF4-FFF2-40B4-BE49-F238E27FC236}">
                <a16:creationId xmlns:a16="http://schemas.microsoft.com/office/drawing/2014/main" id="{17E388B5-73C4-4FE0-864B-7D1372C8EA43}"/>
              </a:ext>
            </a:extLst>
          </p:cNvPr>
          <p:cNvSpPr>
            <a:spLocks noGrp="1"/>
          </p:cNvSpPr>
          <p:nvPr>
            <p:ph type="ftr" sz="quarter" idx="11"/>
          </p:nvPr>
        </p:nvSpPr>
        <p:spPr/>
        <p:txBody>
          <a:bodyPr numCol="1"/>
          <a:lstStyle/>
          <a:p>
            <a:endParaRPr lang="en-GB" altLang="en-GB"/>
          </a:p>
        </p:txBody>
      </p:sp>
      <p:sp>
        <p:nvSpPr>
          <p:cNvPr id="7" name="Slide Number Placeholder 6">
            <a:extLst>
              <a:ext uri="{FF2B5EF4-FFF2-40B4-BE49-F238E27FC236}">
                <a16:creationId xmlns:a16="http://schemas.microsoft.com/office/drawing/2014/main" id="{0B39F558-B32C-4CFF-8C14-C33A8ACE8B33}"/>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2196210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1CFE6-EC52-49A5-8E7A-C59E7030C971}"/>
              </a:ext>
            </a:extLst>
          </p:cNvPr>
          <p:cNvSpPr>
            <a:spLocks noGrp="1"/>
          </p:cNvSpPr>
          <p:nvPr>
            <p:ph type="title"/>
          </p:nvPr>
        </p:nvSpPr>
        <p:spPr>
          <a:xfrm>
            <a:off x="839788" y="457200"/>
            <a:ext cx="3932237" cy="1600200"/>
          </a:xfrm>
        </p:spPr>
        <p:txBody>
          <a:bodyPr numCol="1" anchor="b"/>
          <a:lstStyle>
            <a:lvl1pPr>
              <a:defRPr sz="3200"/>
            </a:lvl1pPr>
          </a:lstStyle>
          <a:p>
            <a:r>
              <a:rPr lang="en-US"/>
              <a:t>Click to edit Master title style</a:t>
            </a:r>
            <a:endParaRPr lang="en-GB" altLang="en-GB"/>
          </a:p>
        </p:txBody>
      </p:sp>
      <p:sp>
        <p:nvSpPr>
          <p:cNvPr id="3" name="Picture Placeholder 2">
            <a:extLst>
              <a:ext uri="{FF2B5EF4-FFF2-40B4-BE49-F238E27FC236}">
                <a16:creationId xmlns:a16="http://schemas.microsoft.com/office/drawing/2014/main" id="{45751EF8-EEA6-4800-8301-B8C6D9FE9980}"/>
              </a:ext>
            </a:extLst>
          </p:cNvPr>
          <p:cNvSpPr>
            <a:spLocks noGrp="1"/>
          </p:cNvSpPr>
          <p:nvPr>
            <p:ph type="pic" idx="1"/>
          </p:nvPr>
        </p:nvSpPr>
        <p:spPr>
          <a:xfrm>
            <a:off x="5183188" y="987425"/>
            <a:ext cx="6172200" cy="4873625"/>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ltLang="en-GB"/>
          </a:p>
        </p:txBody>
      </p:sp>
      <p:sp>
        <p:nvSpPr>
          <p:cNvPr id="4" name="Text Placeholder 3">
            <a:extLst>
              <a:ext uri="{FF2B5EF4-FFF2-40B4-BE49-F238E27FC236}">
                <a16:creationId xmlns:a16="http://schemas.microsoft.com/office/drawing/2014/main" id="{EADF9E9B-2262-4750-94E8-F5DD12DC8194}"/>
              </a:ext>
            </a:extLst>
          </p:cNvPr>
          <p:cNvSpPr>
            <a:spLocks noGrp="1"/>
          </p:cNvSpPr>
          <p:nvPr>
            <p:ph type="body" sz="half" idx="2"/>
          </p:nvPr>
        </p:nvSpPr>
        <p:spPr>
          <a:xfrm>
            <a:off x="839788" y="2057400"/>
            <a:ext cx="3932237" cy="3811588"/>
          </a:xfrm>
        </p:spPr>
        <p:txBody>
          <a:bodyPr numCol="1"/>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729AEF-0893-4452-9A2D-D3A8CEF4C34F}"/>
              </a:ext>
            </a:extLst>
          </p:cNvPr>
          <p:cNvSpPr>
            <a:spLocks noGrp="1"/>
          </p:cNvSpPr>
          <p:nvPr>
            <p:ph type="dt" sz="half" idx="10"/>
          </p:nvPr>
        </p:nvSpPr>
        <p:spPr/>
        <p:txBody>
          <a:bodyPr numCol="1"/>
          <a:lstStyle/>
          <a:p>
            <a:fld id="{FA52C1C6-685E-4E9A-83DA-3E1C7FC31EEC}" type="datetimeFigureOut">
              <a:rPr lang="en-GB" altLang="en-GB" smtClean="0"/>
              <a:t>09/06/2022</a:t>
            </a:fld>
            <a:endParaRPr lang="en-GB" altLang="en-GB"/>
          </a:p>
        </p:txBody>
      </p:sp>
      <p:sp>
        <p:nvSpPr>
          <p:cNvPr id="6" name="Footer Placeholder 5">
            <a:extLst>
              <a:ext uri="{FF2B5EF4-FFF2-40B4-BE49-F238E27FC236}">
                <a16:creationId xmlns:a16="http://schemas.microsoft.com/office/drawing/2014/main" id="{21A39B5D-24A2-4602-9786-FA450AB077BB}"/>
              </a:ext>
            </a:extLst>
          </p:cNvPr>
          <p:cNvSpPr>
            <a:spLocks noGrp="1"/>
          </p:cNvSpPr>
          <p:nvPr>
            <p:ph type="ftr" sz="quarter" idx="11"/>
          </p:nvPr>
        </p:nvSpPr>
        <p:spPr/>
        <p:txBody>
          <a:bodyPr numCol="1"/>
          <a:lstStyle/>
          <a:p>
            <a:endParaRPr lang="en-GB" altLang="en-GB"/>
          </a:p>
        </p:txBody>
      </p:sp>
      <p:sp>
        <p:nvSpPr>
          <p:cNvPr id="7" name="Slide Number Placeholder 6">
            <a:extLst>
              <a:ext uri="{FF2B5EF4-FFF2-40B4-BE49-F238E27FC236}">
                <a16:creationId xmlns:a16="http://schemas.microsoft.com/office/drawing/2014/main" id="{759898B2-AD6E-4AAF-80C1-B46DE08B613B}"/>
              </a:ext>
            </a:extLst>
          </p:cNvPr>
          <p:cNvSpPr>
            <a:spLocks noGrp="1"/>
          </p:cNvSpPr>
          <p:nvPr>
            <p:ph type="sldNum" sz="quarter" idx="12"/>
          </p:nvPr>
        </p:nvSpPr>
        <p:spPr/>
        <p:txBody>
          <a:bodyPr numCol="1"/>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3754905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FB7574-1274-4D78-B75D-D685DEAAEF06}"/>
              </a:ext>
            </a:extLst>
          </p:cNvPr>
          <p:cNvSpPr>
            <a:spLocks noGrp="1"/>
          </p:cNvSpPr>
          <p:nvPr>
            <p:ph type="title"/>
          </p:nvPr>
        </p:nvSpPr>
        <p:spPr>
          <a:xfrm>
            <a:off x="838200" y="365125"/>
            <a:ext cx="10515600" cy="1325563"/>
          </a:xfrm>
          <a:prstGeom prst="rect">
            <a:avLst/>
          </a:prstGeom>
        </p:spPr>
        <p:txBody>
          <a:bodyPr vert="horz" lIns="91440" tIns="45720" rIns="91440" bIns="45720" numCol="1" rtlCol="0" anchor="ctr">
            <a:normAutofit/>
          </a:bodyPr>
          <a:lstStyle/>
          <a:p>
            <a:r>
              <a:rPr lang="en-US"/>
              <a:t>Click to edit Master title style</a:t>
            </a:r>
            <a:endParaRPr lang="en-GB" altLang="en-GB"/>
          </a:p>
        </p:txBody>
      </p:sp>
      <p:sp>
        <p:nvSpPr>
          <p:cNvPr id="3" name="Text Placeholder 2">
            <a:extLst>
              <a:ext uri="{FF2B5EF4-FFF2-40B4-BE49-F238E27FC236}">
                <a16:creationId xmlns:a16="http://schemas.microsoft.com/office/drawing/2014/main" id="{DCC5CD37-28B4-4FDF-87BF-4DF6CB131C90}"/>
              </a:ext>
            </a:extLst>
          </p:cNvPr>
          <p:cNvSpPr>
            <a:spLocks noGrp="1"/>
          </p:cNvSpPr>
          <p:nvPr>
            <p:ph type="body" idx="1"/>
          </p:nvPr>
        </p:nvSpPr>
        <p:spPr>
          <a:xfrm>
            <a:off x="838200" y="1825625"/>
            <a:ext cx="10515600" cy="4351338"/>
          </a:xfrm>
          <a:prstGeom prst="rect">
            <a:avLst/>
          </a:prstGeom>
        </p:spPr>
        <p:txBody>
          <a:bodyPr vert="horz" lIns="91440" tIns="45720" rIns="91440" bIns="45720" numCol="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ltLang="en-GB"/>
          </a:p>
        </p:txBody>
      </p:sp>
      <p:sp>
        <p:nvSpPr>
          <p:cNvPr id="4" name="Date Placeholder 3">
            <a:extLst>
              <a:ext uri="{FF2B5EF4-FFF2-40B4-BE49-F238E27FC236}">
                <a16:creationId xmlns:a16="http://schemas.microsoft.com/office/drawing/2014/main" id="{05C2999E-ED06-47F1-B7AC-4BF053DC7E8C}"/>
              </a:ext>
            </a:extLst>
          </p:cNvPr>
          <p:cNvSpPr>
            <a:spLocks noGrp="1"/>
          </p:cNvSpPr>
          <p:nvPr>
            <p:ph type="dt" sz="half" idx="2"/>
          </p:nvPr>
        </p:nvSpPr>
        <p:spPr>
          <a:xfrm>
            <a:off x="838200" y="6356350"/>
            <a:ext cx="27432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FA52C1C6-685E-4E9A-83DA-3E1C7FC31EEC}" type="datetimeFigureOut">
              <a:rPr lang="en-GB" altLang="en-GB" smtClean="0"/>
              <a:t>09/06/2022</a:t>
            </a:fld>
            <a:endParaRPr lang="en-GB" altLang="en-GB"/>
          </a:p>
        </p:txBody>
      </p:sp>
      <p:sp>
        <p:nvSpPr>
          <p:cNvPr id="5" name="Footer Placeholder 4">
            <a:extLst>
              <a:ext uri="{FF2B5EF4-FFF2-40B4-BE49-F238E27FC236}">
                <a16:creationId xmlns:a16="http://schemas.microsoft.com/office/drawing/2014/main" id="{BA5F923E-EEC2-4E7E-89AB-75A64DA780C7}"/>
              </a:ext>
            </a:extLst>
          </p:cNvPr>
          <p:cNvSpPr>
            <a:spLocks noGrp="1"/>
          </p:cNvSpPr>
          <p:nvPr>
            <p:ph type="ftr" sz="quarter" idx="3"/>
          </p:nvPr>
        </p:nvSpPr>
        <p:spPr>
          <a:xfrm>
            <a:off x="4038600" y="6356350"/>
            <a:ext cx="41148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GB" altLang="en-GB"/>
          </a:p>
        </p:txBody>
      </p:sp>
      <p:sp>
        <p:nvSpPr>
          <p:cNvPr id="6" name="Slide Number Placeholder 5">
            <a:extLst>
              <a:ext uri="{FF2B5EF4-FFF2-40B4-BE49-F238E27FC236}">
                <a16:creationId xmlns:a16="http://schemas.microsoft.com/office/drawing/2014/main" id="{37DA15A1-E738-44D1-9DDB-8B8867D6E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258AD038-559C-4B76-BABD-CD42D83FB162}" type="slidenum">
              <a:rPr lang="en-GB" altLang="en-GB" smtClean="0"/>
              <a:t>‹#›</a:t>
            </a:fld>
            <a:endParaRPr lang="en-GB" altLang="en-GB"/>
          </a:p>
        </p:txBody>
      </p:sp>
    </p:spTree>
    <p:extLst>
      <p:ext uri="{BB962C8B-B14F-4D97-AF65-F5344CB8AC3E}">
        <p14:creationId xmlns:p14="http://schemas.microsoft.com/office/powerpoint/2010/main" val="2873664161"/>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sv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FAF92D9A-2759-4487-A5EB-58A1BABA3A6F}"/>
              </a:ext>
            </a:extLst>
          </p:cNvPr>
          <p:cNvSpPr/>
          <p:nvPr/>
        </p:nvSpPr>
        <p:spPr>
          <a:xfrm>
            <a:off x="274786" y="155852"/>
            <a:ext cx="3474407" cy="2223288"/>
          </a:xfrm>
          <a:prstGeom prst="ellipse">
            <a:avLst/>
          </a:prstGeom>
          <a:solidFill>
            <a:srgbClr val="C4A4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 name="Straight Connector 4">
            <a:extLst>
              <a:ext uri="{FF2B5EF4-FFF2-40B4-BE49-F238E27FC236}">
                <a16:creationId xmlns:a16="http://schemas.microsoft.com/office/drawing/2014/main" id="{2885C9CE-258A-48A0-9027-B64B0F51BDFA}"/>
              </a:ext>
            </a:extLst>
          </p:cNvPr>
          <p:cNvCxnSpPr/>
          <p:nvPr/>
        </p:nvCxnSpPr>
        <p:spPr>
          <a:xfrm>
            <a:off x="4067976" y="0"/>
            <a:ext cx="0" cy="6858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3C96D87C-2B0B-4A73-854D-88C2F0FD3629}"/>
              </a:ext>
            </a:extLst>
          </p:cNvPr>
          <p:cNvCxnSpPr>
            <a:cxnSpLocks/>
          </p:cNvCxnSpPr>
          <p:nvPr/>
        </p:nvCxnSpPr>
        <p:spPr>
          <a:xfrm>
            <a:off x="8257895" y="0"/>
            <a:ext cx="0" cy="6858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E650D742-9047-44E0-96EB-A86734449802}"/>
              </a:ext>
            </a:extLst>
          </p:cNvPr>
          <p:cNvSpPr txBox="1"/>
          <p:nvPr/>
        </p:nvSpPr>
        <p:spPr>
          <a:xfrm>
            <a:off x="8630641" y="164051"/>
            <a:ext cx="2139192" cy="1754326"/>
          </a:xfrm>
          <a:prstGeom prst="rect">
            <a:avLst/>
          </a:prstGeom>
          <a:noFill/>
        </p:spPr>
        <p:txBody>
          <a:bodyPr wrap="square" numCol="1" rtlCol="0">
            <a:spAutoFit/>
          </a:bodyPr>
          <a:lstStyle/>
          <a:p>
            <a:r>
              <a:rPr lang="en-GB" altLang="en-GB" sz="3600" dirty="0">
                <a:latin typeface="+mj-lt"/>
              </a:rPr>
              <a:t>The Avenue Surgery </a:t>
            </a:r>
          </a:p>
        </p:txBody>
      </p:sp>
      <p:sp>
        <p:nvSpPr>
          <p:cNvPr id="11" name="TextBox 10">
            <a:extLst>
              <a:ext uri="{FF2B5EF4-FFF2-40B4-BE49-F238E27FC236}">
                <a16:creationId xmlns:a16="http://schemas.microsoft.com/office/drawing/2014/main" id="{7C2F5527-4268-4BE4-BF8B-8CE4E900D1B0}"/>
              </a:ext>
            </a:extLst>
          </p:cNvPr>
          <p:cNvSpPr txBox="1"/>
          <p:nvPr/>
        </p:nvSpPr>
        <p:spPr>
          <a:xfrm>
            <a:off x="8950061" y="2458180"/>
            <a:ext cx="2755899" cy="646331"/>
          </a:xfrm>
          <a:prstGeom prst="rect">
            <a:avLst/>
          </a:prstGeom>
          <a:noFill/>
        </p:spPr>
        <p:txBody>
          <a:bodyPr wrap="square" numCol="1" rtlCol="0">
            <a:spAutoFit/>
          </a:bodyPr>
          <a:lstStyle/>
          <a:p>
            <a:r>
              <a:rPr lang="en-GB" altLang="en-GB" sz="3600" dirty="0">
                <a:latin typeface="+mj-lt"/>
              </a:rPr>
              <a:t>Young Carers</a:t>
            </a:r>
          </a:p>
        </p:txBody>
      </p:sp>
      <p:sp>
        <p:nvSpPr>
          <p:cNvPr id="12" name="TextBox 11">
            <a:extLst>
              <a:ext uri="{FF2B5EF4-FFF2-40B4-BE49-F238E27FC236}">
                <a16:creationId xmlns:a16="http://schemas.microsoft.com/office/drawing/2014/main" id="{97D36331-05C5-4E05-A703-409ABEB50A14}"/>
              </a:ext>
            </a:extLst>
          </p:cNvPr>
          <p:cNvSpPr txBox="1"/>
          <p:nvPr/>
        </p:nvSpPr>
        <p:spPr>
          <a:xfrm>
            <a:off x="9178720" y="5631765"/>
            <a:ext cx="2298583" cy="369332"/>
          </a:xfrm>
          <a:prstGeom prst="rect">
            <a:avLst/>
          </a:prstGeom>
          <a:noFill/>
        </p:spPr>
        <p:txBody>
          <a:bodyPr wrap="square" numCol="1" rtlCol="0">
            <a:spAutoFit/>
          </a:bodyPr>
          <a:lstStyle/>
          <a:p>
            <a:r>
              <a:rPr lang="en-GB" altLang="en-GB" dirty="0">
                <a:latin typeface="+mj-lt"/>
              </a:rPr>
              <a:t>The Living Well Team</a:t>
            </a:r>
          </a:p>
        </p:txBody>
      </p:sp>
      <p:sp>
        <p:nvSpPr>
          <p:cNvPr id="13" name="TextBox 12">
            <a:extLst>
              <a:ext uri="{FF2B5EF4-FFF2-40B4-BE49-F238E27FC236}">
                <a16:creationId xmlns:a16="http://schemas.microsoft.com/office/drawing/2014/main" id="{D945910E-8FCA-46E4-BF5D-9A004598D973}"/>
              </a:ext>
            </a:extLst>
          </p:cNvPr>
          <p:cNvSpPr txBox="1"/>
          <p:nvPr/>
        </p:nvSpPr>
        <p:spPr>
          <a:xfrm>
            <a:off x="4909503" y="344166"/>
            <a:ext cx="3171037" cy="369332"/>
          </a:xfrm>
          <a:prstGeom prst="rect">
            <a:avLst/>
          </a:prstGeom>
          <a:noFill/>
        </p:spPr>
        <p:txBody>
          <a:bodyPr wrap="square" numCol="1" rtlCol="0">
            <a:spAutoFit/>
          </a:bodyPr>
          <a:lstStyle/>
          <a:p>
            <a:r>
              <a:rPr lang="en-GB" altLang="en-GB" dirty="0"/>
              <a:t>Contacts and Support </a:t>
            </a:r>
          </a:p>
        </p:txBody>
      </p:sp>
      <p:sp>
        <p:nvSpPr>
          <p:cNvPr id="14" name="TextBox 13">
            <a:extLst>
              <a:ext uri="{FF2B5EF4-FFF2-40B4-BE49-F238E27FC236}">
                <a16:creationId xmlns:a16="http://schemas.microsoft.com/office/drawing/2014/main" id="{887599A7-012F-43E8-949F-B3B997873341}"/>
              </a:ext>
            </a:extLst>
          </p:cNvPr>
          <p:cNvSpPr txBox="1"/>
          <p:nvPr/>
        </p:nvSpPr>
        <p:spPr>
          <a:xfrm>
            <a:off x="4205163" y="780284"/>
            <a:ext cx="4070769" cy="6524863"/>
          </a:xfrm>
          <a:prstGeom prst="rect">
            <a:avLst/>
          </a:prstGeom>
          <a:noFill/>
        </p:spPr>
        <p:txBody>
          <a:bodyPr wrap="square" numCol="1" rtlCol="0">
            <a:spAutoFit/>
          </a:bodyPr>
          <a:lstStyle/>
          <a:p>
            <a:r>
              <a:rPr lang="en-GB" altLang="en-GB" sz="1600" b="1" dirty="0"/>
              <a:t>Carer Support Wiltshire</a:t>
            </a:r>
          </a:p>
          <a:p>
            <a:r>
              <a:rPr lang="en-GB" altLang="en-GB" sz="1600" dirty="0"/>
              <a:t>Website: carersupportwiltshire.co.uk</a:t>
            </a:r>
          </a:p>
          <a:p>
            <a:r>
              <a:rPr lang="en-GB" altLang="en-GB" sz="1600" dirty="0"/>
              <a:t>Tel for Carers: 0800 181 4118</a:t>
            </a:r>
          </a:p>
          <a:p>
            <a:r>
              <a:rPr lang="en-GB" altLang="en-GB" sz="1600" dirty="0"/>
              <a:t>Email: admin@carersupportwiltshire.co.uk</a:t>
            </a:r>
          </a:p>
          <a:p>
            <a:endParaRPr lang="en-GB" altLang="en-GB" sz="1600" dirty="0"/>
          </a:p>
          <a:p>
            <a:r>
              <a:rPr lang="en-GB" altLang="en-GB" sz="1600" b="1" dirty="0"/>
              <a:t>YAC Book </a:t>
            </a:r>
          </a:p>
          <a:p>
            <a:r>
              <a:rPr lang="en-GB" altLang="en-GB" sz="1200" i="1" dirty="0"/>
              <a:t>An online community and resource centre for adult carers. </a:t>
            </a:r>
          </a:p>
          <a:p>
            <a:r>
              <a:rPr lang="en-GB" altLang="en-GB" sz="1600" dirty="0"/>
              <a:t>Website: www.yacbook.co.uk</a:t>
            </a:r>
          </a:p>
          <a:p>
            <a:endParaRPr lang="en-GB" altLang="en-GB" sz="1600" dirty="0"/>
          </a:p>
          <a:p>
            <a:r>
              <a:rPr lang="en-GB" altLang="en-GB" sz="1600" b="1" dirty="0"/>
              <a:t>The Children’s Society </a:t>
            </a:r>
          </a:p>
          <a:p>
            <a:r>
              <a:rPr lang="en-GB" altLang="en-GB" sz="1200" i="1" dirty="0"/>
              <a:t>Runs the Young Carers Festival and funds projects for young carers.</a:t>
            </a:r>
          </a:p>
          <a:p>
            <a:r>
              <a:rPr lang="en-GB" altLang="en-GB" sz="1600" dirty="0"/>
              <a:t>Website: www.childrenssociety.org.uk </a:t>
            </a:r>
          </a:p>
          <a:p>
            <a:r>
              <a:rPr lang="en-GB" altLang="en-GB" sz="1600" dirty="0"/>
              <a:t>Tel: 0300 303 7000</a:t>
            </a:r>
          </a:p>
          <a:p>
            <a:r>
              <a:rPr lang="en-GB" altLang="en-GB" sz="1600" dirty="0"/>
              <a:t>Email: supportercare@childrenssociety.org.uk</a:t>
            </a:r>
          </a:p>
          <a:p>
            <a:endParaRPr lang="en-GB" altLang="en-GB" sz="1600" dirty="0"/>
          </a:p>
          <a:p>
            <a:r>
              <a:rPr lang="en-GB" altLang="en-GB" sz="1600" b="1" dirty="0"/>
              <a:t>KIDS</a:t>
            </a:r>
          </a:p>
          <a:p>
            <a:r>
              <a:rPr lang="en-GB" altLang="en-GB" sz="1200" i="1" dirty="0"/>
              <a:t>Provide support to young carers under the age of 18</a:t>
            </a:r>
          </a:p>
          <a:p>
            <a:r>
              <a:rPr lang="en-GB" altLang="en-GB" sz="1600" dirty="0"/>
              <a:t>Website: https://www.kids.org.uk/young-carers</a:t>
            </a:r>
          </a:p>
          <a:p>
            <a:endParaRPr lang="en-GB" altLang="en-GB" dirty="0"/>
          </a:p>
          <a:p>
            <a:r>
              <a:rPr lang="en-GB" altLang="en-GB" sz="1600" b="1" dirty="0"/>
              <a:t>Action For Children</a:t>
            </a:r>
          </a:p>
          <a:p>
            <a:r>
              <a:rPr lang="en-GB" altLang="en-GB" sz="1600" dirty="0"/>
              <a:t>Website: www.actionforchildren.org.uk</a:t>
            </a:r>
          </a:p>
          <a:p>
            <a:r>
              <a:rPr lang="en-GB" altLang="en-GB" sz="1600" dirty="0"/>
              <a:t>Tel: 0300 123 2112 </a:t>
            </a:r>
          </a:p>
          <a:p>
            <a:r>
              <a:rPr lang="en-GB" altLang="en-GB" sz="1600" dirty="0"/>
              <a:t>Email: ask.us@actionforchildren.org.uk</a:t>
            </a:r>
          </a:p>
          <a:p>
            <a:endParaRPr lang="en-GB" altLang="en-GB" sz="1600" dirty="0"/>
          </a:p>
          <a:p>
            <a:endParaRPr lang="en-GB" altLang="en-GB" sz="1600" dirty="0"/>
          </a:p>
        </p:txBody>
      </p:sp>
      <p:sp>
        <p:nvSpPr>
          <p:cNvPr id="2" name="TextBox 1">
            <a:extLst>
              <a:ext uri="{FF2B5EF4-FFF2-40B4-BE49-F238E27FC236}">
                <a16:creationId xmlns:a16="http://schemas.microsoft.com/office/drawing/2014/main" id="{3004945D-2F06-44D5-8DD1-4B7390B3F21E}"/>
              </a:ext>
            </a:extLst>
          </p:cNvPr>
          <p:cNvSpPr txBox="1"/>
          <p:nvPr/>
        </p:nvSpPr>
        <p:spPr>
          <a:xfrm>
            <a:off x="8839200" y="6001097"/>
            <a:ext cx="2755900" cy="646331"/>
          </a:xfrm>
          <a:prstGeom prst="rect">
            <a:avLst/>
          </a:prstGeom>
          <a:noFill/>
        </p:spPr>
        <p:txBody>
          <a:bodyPr wrap="square" rtlCol="0">
            <a:spAutoFit/>
          </a:bodyPr>
          <a:lstStyle/>
          <a:p>
            <a:pPr algn="ctr"/>
            <a:r>
              <a:rPr lang="en-GB" dirty="0">
                <a:latin typeface="+mj-lt"/>
              </a:rPr>
              <a:t>www.avenuesurgery.co.uk</a:t>
            </a:r>
          </a:p>
          <a:p>
            <a:pPr algn="ctr"/>
            <a:r>
              <a:rPr lang="en-GB" dirty="0">
                <a:latin typeface="+mj-lt"/>
              </a:rPr>
              <a:t>Tel: 01985 224600</a:t>
            </a:r>
          </a:p>
        </p:txBody>
      </p:sp>
      <p:pic>
        <p:nvPicPr>
          <p:cNvPr id="3" name="Picture 2">
            <a:extLst>
              <a:ext uri="{FF2B5EF4-FFF2-40B4-BE49-F238E27FC236}">
                <a16:creationId xmlns:a16="http://schemas.microsoft.com/office/drawing/2014/main" id="{FB3FD5E6-2A96-48CE-960E-7DE82775D5BA}"/>
              </a:ext>
            </a:extLst>
          </p:cNvPr>
          <p:cNvPicPr>
            <a:picLocks noChangeAspect="1"/>
          </p:cNvPicPr>
          <p:nvPr/>
        </p:nvPicPr>
        <p:blipFill rotWithShape="1">
          <a:blip r:embed="rId2"/>
          <a:srcRect l="8060" r="7028" b="11620"/>
          <a:stretch/>
        </p:blipFill>
        <p:spPr>
          <a:xfrm>
            <a:off x="8283416" y="3104511"/>
            <a:ext cx="3736580" cy="2357101"/>
          </a:xfrm>
          <a:prstGeom prst="rect">
            <a:avLst/>
          </a:prstGeom>
        </p:spPr>
      </p:pic>
      <p:sp>
        <p:nvSpPr>
          <p:cNvPr id="4" name="TextBox 3">
            <a:extLst>
              <a:ext uri="{FF2B5EF4-FFF2-40B4-BE49-F238E27FC236}">
                <a16:creationId xmlns:a16="http://schemas.microsoft.com/office/drawing/2014/main" id="{B5B54AA8-88F5-4B41-A1FD-03EBCC4A0DC3}"/>
              </a:ext>
            </a:extLst>
          </p:cNvPr>
          <p:cNvSpPr txBox="1"/>
          <p:nvPr/>
        </p:nvSpPr>
        <p:spPr>
          <a:xfrm>
            <a:off x="280579" y="528832"/>
            <a:ext cx="3347893" cy="1477328"/>
          </a:xfrm>
          <a:prstGeom prst="rect">
            <a:avLst/>
          </a:prstGeom>
          <a:noFill/>
        </p:spPr>
        <p:txBody>
          <a:bodyPr wrap="square" rtlCol="0">
            <a:spAutoFit/>
          </a:bodyPr>
          <a:lstStyle/>
          <a:p>
            <a:pPr algn="ctr"/>
            <a:r>
              <a:rPr lang="en-GB" dirty="0"/>
              <a:t>Young People, Parents or Teachers can self-refer for a Young Carer Assessment. To do this, Call </a:t>
            </a:r>
            <a:r>
              <a:rPr lang="en-GB" b="1" dirty="0"/>
              <a:t>0300 456 0108 </a:t>
            </a:r>
            <a:r>
              <a:rPr lang="en-GB" dirty="0"/>
              <a:t>or email </a:t>
            </a:r>
            <a:r>
              <a:rPr lang="en-GB" b="1" dirty="0"/>
              <a:t>MASH@wiltshire.gov.uk </a:t>
            </a:r>
          </a:p>
        </p:txBody>
      </p:sp>
      <p:sp>
        <p:nvSpPr>
          <p:cNvPr id="8" name="TextBox 7">
            <a:extLst>
              <a:ext uri="{FF2B5EF4-FFF2-40B4-BE49-F238E27FC236}">
                <a16:creationId xmlns:a16="http://schemas.microsoft.com/office/drawing/2014/main" id="{35859713-31F7-4E5A-A92B-CA6F14B0B3B4}"/>
              </a:ext>
            </a:extLst>
          </p:cNvPr>
          <p:cNvSpPr txBox="1"/>
          <p:nvPr/>
        </p:nvSpPr>
        <p:spPr>
          <a:xfrm>
            <a:off x="353768" y="2781345"/>
            <a:ext cx="3386873" cy="2308324"/>
          </a:xfrm>
          <a:prstGeom prst="rect">
            <a:avLst/>
          </a:prstGeom>
          <a:noFill/>
        </p:spPr>
        <p:txBody>
          <a:bodyPr wrap="square" rtlCol="0">
            <a:spAutoFit/>
          </a:bodyPr>
          <a:lstStyle/>
          <a:p>
            <a:pPr algn="ctr"/>
            <a:r>
              <a:rPr lang="en-GB" dirty="0"/>
              <a:t>Remember, If you are a Young Carer, you do not need to go through this alone. Please tell someone you trust if you are struggling with your situation so that they can help you to get the support and resources that you need. </a:t>
            </a:r>
          </a:p>
        </p:txBody>
      </p:sp>
      <p:pic>
        <p:nvPicPr>
          <p:cNvPr id="15" name="Graphic 14" descr="Polaroid Pictures outline">
            <a:extLst>
              <a:ext uri="{FF2B5EF4-FFF2-40B4-BE49-F238E27FC236}">
                <a16:creationId xmlns:a16="http://schemas.microsoft.com/office/drawing/2014/main" id="{6387ADC8-1952-4948-87ED-348276243ED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9731" y="5197824"/>
            <a:ext cx="803273" cy="803273"/>
          </a:xfrm>
          <a:prstGeom prst="rect">
            <a:avLst/>
          </a:prstGeom>
        </p:spPr>
      </p:pic>
      <p:pic>
        <p:nvPicPr>
          <p:cNvPr id="17" name="Graphic 16" descr="Children outline">
            <a:extLst>
              <a:ext uri="{FF2B5EF4-FFF2-40B4-BE49-F238E27FC236}">
                <a16:creationId xmlns:a16="http://schemas.microsoft.com/office/drawing/2014/main" id="{C9B66D2D-4FD1-4310-B651-03C68C9422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97325" y="5089669"/>
            <a:ext cx="914400" cy="914400"/>
          </a:xfrm>
          <a:prstGeom prst="rect">
            <a:avLst/>
          </a:prstGeom>
        </p:spPr>
      </p:pic>
      <p:pic>
        <p:nvPicPr>
          <p:cNvPr id="19" name="Graphic 18" descr="Comment Heart outline">
            <a:extLst>
              <a:ext uri="{FF2B5EF4-FFF2-40B4-BE49-F238E27FC236}">
                <a16:creationId xmlns:a16="http://schemas.microsoft.com/office/drawing/2014/main" id="{2EFBADAF-5576-4D5B-8495-CE497BAA7AB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6500" y="5233762"/>
            <a:ext cx="796006" cy="796006"/>
          </a:xfrm>
          <a:prstGeom prst="rect">
            <a:avLst/>
          </a:prstGeom>
        </p:spPr>
      </p:pic>
    </p:spTree>
    <p:extLst>
      <p:ext uri="{BB962C8B-B14F-4D97-AF65-F5344CB8AC3E}">
        <p14:creationId xmlns:p14="http://schemas.microsoft.com/office/powerpoint/2010/main" val="3918526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CF493284-AFDC-493E-BEDB-581E4EF1692B}"/>
              </a:ext>
            </a:extLst>
          </p:cNvPr>
          <p:cNvPicPr>
            <a:picLocks noChangeAspect="1"/>
          </p:cNvPicPr>
          <p:nvPr/>
        </p:nvPicPr>
        <p:blipFill>
          <a:blip r:embed="rId2"/>
          <a:stretch>
            <a:fillRect/>
          </a:stretch>
        </p:blipFill>
        <p:spPr>
          <a:xfrm rot="12184960">
            <a:off x="-298835" y="88199"/>
            <a:ext cx="5590517" cy="5590517"/>
          </a:xfrm>
          <a:prstGeom prst="rect">
            <a:avLst/>
          </a:prstGeom>
        </p:spPr>
      </p:pic>
      <p:pic>
        <p:nvPicPr>
          <p:cNvPr id="25" name="Graphic 24" descr="A scattering of small circles">
            <a:extLst>
              <a:ext uri="{FF2B5EF4-FFF2-40B4-BE49-F238E27FC236}">
                <a16:creationId xmlns:a16="http://schemas.microsoft.com/office/drawing/2014/main" id="{4E6E6288-2013-4650-9C2E-D27DE24B191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9708494">
            <a:off x="-948282" y="-1286407"/>
            <a:ext cx="4060463" cy="4060463"/>
          </a:xfrm>
          <a:prstGeom prst="rect">
            <a:avLst/>
          </a:prstGeom>
        </p:spPr>
      </p:pic>
      <p:sp>
        <p:nvSpPr>
          <p:cNvPr id="4" name="Flowchart: Terminator 3">
            <a:extLst>
              <a:ext uri="{FF2B5EF4-FFF2-40B4-BE49-F238E27FC236}">
                <a16:creationId xmlns:a16="http://schemas.microsoft.com/office/drawing/2014/main" id="{DEC98C6A-C5F6-4B34-B492-C7C004EF889C}"/>
              </a:ext>
            </a:extLst>
          </p:cNvPr>
          <p:cNvSpPr/>
          <p:nvPr/>
        </p:nvSpPr>
        <p:spPr>
          <a:xfrm>
            <a:off x="140431" y="3673905"/>
            <a:ext cx="3670264" cy="1874651"/>
          </a:xfrm>
          <a:prstGeom prst="flowChartTerminator">
            <a:avLst/>
          </a:prstGeom>
          <a:solidFill>
            <a:srgbClr val="F5CFF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DE1B22F-DA0C-4E8D-B6C4-408C8E7CB2D8}"/>
              </a:ext>
            </a:extLst>
          </p:cNvPr>
          <p:cNvSpPr/>
          <p:nvPr/>
        </p:nvSpPr>
        <p:spPr>
          <a:xfrm>
            <a:off x="8249354" y="743825"/>
            <a:ext cx="3802212" cy="5908645"/>
          </a:xfrm>
          <a:prstGeom prst="rect">
            <a:avLst/>
          </a:prstGeom>
          <a:solidFill>
            <a:srgbClr val="B3DFD7"/>
          </a:solidFill>
          <a:ln w="3175">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Flowchart: Terminator 1">
            <a:extLst>
              <a:ext uri="{FF2B5EF4-FFF2-40B4-BE49-F238E27FC236}">
                <a16:creationId xmlns:a16="http://schemas.microsoft.com/office/drawing/2014/main" id="{B46B7AE9-82F9-4664-92D7-F7BBB898C1CE}"/>
              </a:ext>
            </a:extLst>
          </p:cNvPr>
          <p:cNvSpPr/>
          <p:nvPr/>
        </p:nvSpPr>
        <p:spPr>
          <a:xfrm>
            <a:off x="140431" y="1044288"/>
            <a:ext cx="3670267" cy="2177083"/>
          </a:xfrm>
          <a:prstGeom prst="flowChartTerminator">
            <a:avLst/>
          </a:prstGeom>
          <a:solidFill>
            <a:srgbClr val="F6D96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Connector 2">
            <a:extLst>
              <a:ext uri="{FF2B5EF4-FFF2-40B4-BE49-F238E27FC236}">
                <a16:creationId xmlns:a16="http://schemas.microsoft.com/office/drawing/2014/main" id="{B358C681-07D4-4DC6-8275-E7A9561A4524}"/>
              </a:ext>
            </a:extLst>
          </p:cNvPr>
          <p:cNvCxnSpPr/>
          <p:nvPr/>
        </p:nvCxnSpPr>
        <p:spPr>
          <a:xfrm>
            <a:off x="3950274" y="0"/>
            <a:ext cx="0" cy="6858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CBA67ABA-7063-4839-A2C4-FD0585D40FB1}"/>
              </a:ext>
            </a:extLst>
          </p:cNvPr>
          <p:cNvCxnSpPr/>
          <p:nvPr/>
        </p:nvCxnSpPr>
        <p:spPr>
          <a:xfrm>
            <a:off x="8079274" y="106968"/>
            <a:ext cx="0" cy="68580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C0B2871-53A3-4236-B2E1-B578EED4943F}"/>
              </a:ext>
            </a:extLst>
          </p:cNvPr>
          <p:cNvSpPr txBox="1"/>
          <p:nvPr/>
        </p:nvSpPr>
        <p:spPr>
          <a:xfrm>
            <a:off x="733444" y="307166"/>
            <a:ext cx="2689263" cy="400110"/>
          </a:xfrm>
          <a:prstGeom prst="rect">
            <a:avLst/>
          </a:prstGeom>
          <a:noFill/>
        </p:spPr>
        <p:txBody>
          <a:bodyPr wrap="square" numCol="1" rtlCol="0">
            <a:spAutoFit/>
          </a:bodyPr>
          <a:lstStyle/>
          <a:p>
            <a:r>
              <a:rPr lang="en-GB" altLang="en-GB" sz="2000" dirty="0"/>
              <a:t>Who is a young Carer?</a:t>
            </a:r>
          </a:p>
        </p:txBody>
      </p:sp>
      <p:sp>
        <p:nvSpPr>
          <p:cNvPr id="8" name="TextBox 7">
            <a:extLst>
              <a:ext uri="{FF2B5EF4-FFF2-40B4-BE49-F238E27FC236}">
                <a16:creationId xmlns:a16="http://schemas.microsoft.com/office/drawing/2014/main" id="{BC313119-8613-4530-811C-666520C71966}"/>
              </a:ext>
            </a:extLst>
          </p:cNvPr>
          <p:cNvSpPr txBox="1"/>
          <p:nvPr/>
        </p:nvSpPr>
        <p:spPr>
          <a:xfrm>
            <a:off x="251670" y="1238702"/>
            <a:ext cx="3389150" cy="2062103"/>
          </a:xfrm>
          <a:prstGeom prst="rect">
            <a:avLst/>
          </a:prstGeom>
          <a:noFill/>
        </p:spPr>
        <p:txBody>
          <a:bodyPr wrap="square" numCol="1" rtlCol="0">
            <a:spAutoFit/>
          </a:bodyPr>
          <a:lstStyle/>
          <a:p>
            <a:pPr algn="ctr"/>
            <a:r>
              <a:rPr lang="en-GB" altLang="en-GB" sz="1600" dirty="0"/>
              <a:t>A young carer is a young person </a:t>
            </a:r>
            <a:r>
              <a:rPr sz="1600" b="1" dirty="0"/>
              <a:t>under the age of 18</a:t>
            </a:r>
            <a:r>
              <a:rPr sz="1600" dirty="0"/>
              <a:t> who looks after or helps to look after someone who has an illness, disability, a mental health illness or misuses drugs or alcohol. It might be your mum, dad, grandparent, brother, sister or a close relative or friend. </a:t>
            </a:r>
          </a:p>
        </p:txBody>
      </p:sp>
      <p:sp>
        <p:nvSpPr>
          <p:cNvPr id="9" name="TextBox 8">
            <a:extLst>
              <a:ext uri="{FF2B5EF4-FFF2-40B4-BE49-F238E27FC236}">
                <a16:creationId xmlns:a16="http://schemas.microsoft.com/office/drawing/2014/main" id="{D2B5DA48-631F-4C93-9E3D-29453C40E6EE}"/>
              </a:ext>
            </a:extLst>
          </p:cNvPr>
          <p:cNvSpPr txBox="1"/>
          <p:nvPr/>
        </p:nvSpPr>
        <p:spPr>
          <a:xfrm>
            <a:off x="251670" y="3751609"/>
            <a:ext cx="3389147" cy="2062103"/>
          </a:xfrm>
          <a:prstGeom prst="rect">
            <a:avLst/>
          </a:prstGeom>
          <a:noFill/>
        </p:spPr>
        <p:txBody>
          <a:bodyPr wrap="square" numCol="1" rtlCol="0">
            <a:spAutoFit/>
          </a:bodyPr>
          <a:lstStyle/>
          <a:p>
            <a:pPr algn="ctr"/>
            <a:r>
              <a:rPr lang="en-GB" altLang="en-GB" sz="1600" dirty="0"/>
              <a:t>A young carer will take on the emotional and physical responsibilities that would normally be expected of an adult. This can be difficult for a young person as it can be stressful taking on responsibilities you may otherwise not have been ready for.</a:t>
            </a:r>
          </a:p>
          <a:p>
            <a:pPr algn="ctr"/>
            <a:endParaRPr lang="en-GB" altLang="en-GB" sz="1600" dirty="0"/>
          </a:p>
        </p:txBody>
      </p:sp>
      <p:sp>
        <p:nvSpPr>
          <p:cNvPr id="10" name="TextBox 9">
            <a:extLst>
              <a:ext uri="{FF2B5EF4-FFF2-40B4-BE49-F238E27FC236}">
                <a16:creationId xmlns:a16="http://schemas.microsoft.com/office/drawing/2014/main" id="{F69733BC-8D1B-4332-A158-F11A1A460ED8}"/>
              </a:ext>
            </a:extLst>
          </p:cNvPr>
          <p:cNvSpPr txBox="1"/>
          <p:nvPr/>
        </p:nvSpPr>
        <p:spPr>
          <a:xfrm>
            <a:off x="8807592" y="250715"/>
            <a:ext cx="2734713" cy="400110"/>
          </a:xfrm>
          <a:prstGeom prst="rect">
            <a:avLst/>
          </a:prstGeom>
          <a:noFill/>
        </p:spPr>
        <p:txBody>
          <a:bodyPr wrap="square" numCol="1" rtlCol="0">
            <a:spAutoFit/>
          </a:bodyPr>
          <a:lstStyle/>
          <a:p>
            <a:r>
              <a:rPr lang="en-GB" altLang="en-GB" sz="2000" dirty="0"/>
              <a:t>Young Carer Assessment </a:t>
            </a:r>
          </a:p>
        </p:txBody>
      </p:sp>
      <p:sp>
        <p:nvSpPr>
          <p:cNvPr id="11" name="TextBox 10">
            <a:extLst>
              <a:ext uri="{FF2B5EF4-FFF2-40B4-BE49-F238E27FC236}">
                <a16:creationId xmlns:a16="http://schemas.microsoft.com/office/drawing/2014/main" id="{CCB0516F-509C-45CC-8DA8-E070E6C4C33A}"/>
              </a:ext>
            </a:extLst>
          </p:cNvPr>
          <p:cNvSpPr txBox="1"/>
          <p:nvPr/>
        </p:nvSpPr>
        <p:spPr>
          <a:xfrm>
            <a:off x="8261204" y="743824"/>
            <a:ext cx="3858816" cy="6001645"/>
          </a:xfrm>
          <a:prstGeom prst="rect">
            <a:avLst/>
          </a:prstGeom>
          <a:noFill/>
        </p:spPr>
        <p:txBody>
          <a:bodyPr wrap="square" numCol="1" rtlCol="0">
            <a:spAutoFit/>
          </a:bodyPr>
          <a:lstStyle/>
          <a:p>
            <a:r>
              <a:rPr lang="en-GB" altLang="en-GB" sz="1600" dirty="0"/>
              <a:t>Being a young carer can make things like going to school or meeting up with friends more difficult. If you feel like you might be a young carer but aren’t too sure, talk to someone you trust, like a teacher or doctor, and they will be able to refer you for a Young Carer Assessment.</a:t>
            </a:r>
          </a:p>
          <a:p>
            <a:endParaRPr lang="en-GB" altLang="en-GB" sz="1600" dirty="0"/>
          </a:p>
          <a:p>
            <a:r>
              <a:rPr lang="en-GB" altLang="en-GB" sz="1600" dirty="0"/>
              <a:t>A Young Carer Assessment involves you being contacted by the young carers team at Wiltshire council. They will get to know you and the individual responsibilities you are dealing with.</a:t>
            </a:r>
          </a:p>
          <a:p>
            <a:endParaRPr lang="en-GB" altLang="en-GB" sz="1600" dirty="0"/>
          </a:p>
          <a:p>
            <a:r>
              <a:rPr lang="en-GB" altLang="en-GB" sz="1600" dirty="0"/>
              <a:t>If they feel that you would benefit from some additional help, they will put you in touch with ‘Youth Action Wiltshire’, who provide breaks and support for young carers in the Wiltshire area. </a:t>
            </a:r>
          </a:p>
          <a:p>
            <a:endParaRPr lang="en-GB" altLang="en-GB" sz="1600" dirty="0"/>
          </a:p>
          <a:p>
            <a:r>
              <a:rPr lang="en-GB" altLang="en-GB" sz="1600" dirty="0"/>
              <a:t>If you are between the ages of 16-18 you can also apply for a transition assessment which helps young carers transition from childhood to adulthood.</a:t>
            </a:r>
          </a:p>
        </p:txBody>
      </p:sp>
      <p:sp>
        <p:nvSpPr>
          <p:cNvPr id="12" name="rect11"/>
          <p:cNvSpPr txBox="1"/>
          <p:nvPr/>
        </p:nvSpPr>
        <p:spPr>
          <a:xfrm>
            <a:off x="4259932" y="250715"/>
            <a:ext cx="3554616" cy="592485"/>
          </a:xfrm>
          <a:prstGeom prst="rect">
            <a:avLst/>
          </a:prstGeom>
          <a:noFill/>
        </p:spPr>
        <p:txBody>
          <a:bodyPr wrap="square"/>
          <a:lstStyle/>
          <a:p>
            <a:pPr algn="ctr"/>
            <a:r>
              <a:rPr sz="2000" dirty="0"/>
              <a:t>What responsibilities might a young </a:t>
            </a:r>
            <a:r>
              <a:rPr sz="2000" dirty="0" err="1"/>
              <a:t>carer</a:t>
            </a:r>
            <a:r>
              <a:rPr sz="2000" dirty="0"/>
              <a:t> have?</a:t>
            </a:r>
          </a:p>
        </p:txBody>
      </p:sp>
      <p:sp>
        <p:nvSpPr>
          <p:cNvPr id="13" name="rect12"/>
          <p:cNvSpPr txBox="1"/>
          <p:nvPr/>
        </p:nvSpPr>
        <p:spPr>
          <a:xfrm>
            <a:off x="4234826" y="1092358"/>
            <a:ext cx="3800621" cy="5560112"/>
          </a:xfrm>
          <a:prstGeom prst="rect">
            <a:avLst/>
          </a:prstGeom>
          <a:noFill/>
        </p:spPr>
        <p:txBody>
          <a:bodyPr wrap="square"/>
          <a:lstStyle/>
          <a:p>
            <a:pPr>
              <a:buChar char="•"/>
            </a:pPr>
            <a:r>
              <a:rPr sz="1800" dirty="0"/>
              <a:t>Practical tasks, like cooking, housework and shopping.</a:t>
            </a:r>
            <a:endParaRPr dirty="0"/>
          </a:p>
          <a:p>
            <a:pPr>
              <a:buChar char="•"/>
            </a:pPr>
            <a:endParaRPr dirty="0"/>
          </a:p>
          <a:p>
            <a:pPr>
              <a:buChar char="•"/>
            </a:pPr>
            <a:r>
              <a:rPr sz="1800" dirty="0"/>
              <a:t>Physical care, such as helping someone out of bed. </a:t>
            </a:r>
          </a:p>
          <a:p>
            <a:pPr>
              <a:buChar char="•"/>
            </a:pPr>
            <a:endParaRPr sz="1800" dirty="0"/>
          </a:p>
          <a:p>
            <a:pPr>
              <a:buChar char="•"/>
            </a:pPr>
            <a:r>
              <a:rPr sz="1800" dirty="0"/>
              <a:t>Emotional support, including talking to someone who is distressed.</a:t>
            </a:r>
          </a:p>
          <a:p>
            <a:pPr>
              <a:buChar char="•"/>
            </a:pPr>
            <a:endParaRPr sz="1800" dirty="0"/>
          </a:p>
          <a:p>
            <a:pPr>
              <a:buChar char="•"/>
            </a:pPr>
            <a:r>
              <a:rPr sz="1800" dirty="0"/>
              <a:t>Personal care, such as helping someone dress.</a:t>
            </a:r>
          </a:p>
          <a:p>
            <a:pPr>
              <a:buChar char="•"/>
            </a:pPr>
            <a:endParaRPr sz="1800" dirty="0"/>
          </a:p>
          <a:p>
            <a:pPr>
              <a:buChar char="•"/>
            </a:pPr>
            <a:r>
              <a:rPr sz="1800" dirty="0"/>
              <a:t>Managing the family budget and collecting prescriptions.</a:t>
            </a:r>
          </a:p>
          <a:p>
            <a:pPr>
              <a:buChar char="•"/>
            </a:pPr>
            <a:endParaRPr sz="1800" dirty="0"/>
          </a:p>
          <a:p>
            <a:pPr>
              <a:buChar char="•"/>
            </a:pPr>
            <a:r>
              <a:rPr sz="1800" dirty="0"/>
              <a:t>Helping to give medicine. </a:t>
            </a:r>
          </a:p>
          <a:p>
            <a:pPr>
              <a:buChar char="•"/>
            </a:pPr>
            <a:endParaRPr sz="1800" dirty="0"/>
          </a:p>
          <a:p>
            <a:pPr>
              <a:buChar char="•"/>
            </a:pPr>
            <a:r>
              <a:rPr sz="1800" dirty="0"/>
              <a:t>Helping someone communicate.</a:t>
            </a:r>
          </a:p>
          <a:p>
            <a:pPr>
              <a:buChar char="•"/>
            </a:pPr>
            <a:endParaRPr sz="1800" dirty="0"/>
          </a:p>
          <a:p>
            <a:pPr>
              <a:buChar char="•"/>
            </a:pPr>
            <a:r>
              <a:rPr sz="1800" dirty="0"/>
              <a:t>Looking after brothers and sisters.</a:t>
            </a:r>
          </a:p>
        </p:txBody>
      </p:sp>
      <p:pic>
        <p:nvPicPr>
          <p:cNvPr id="14" name="Graphic 13" descr="Person in wheelchair outline">
            <a:extLst>
              <a:ext uri="{FF2B5EF4-FFF2-40B4-BE49-F238E27FC236}">
                <a16:creationId xmlns:a16="http://schemas.microsoft.com/office/drawing/2014/main" id="{91D4743A-1703-45AD-A9C2-33FB64CF63E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8962" y="5713896"/>
            <a:ext cx="660031" cy="660031"/>
          </a:xfrm>
          <a:prstGeom prst="rect">
            <a:avLst/>
          </a:prstGeom>
        </p:spPr>
      </p:pic>
      <p:pic>
        <p:nvPicPr>
          <p:cNvPr id="16" name="Graphic 15" descr="Man with cane outline">
            <a:extLst>
              <a:ext uri="{FF2B5EF4-FFF2-40B4-BE49-F238E27FC236}">
                <a16:creationId xmlns:a16="http://schemas.microsoft.com/office/drawing/2014/main" id="{AB3C1FC0-8BE2-453E-8A08-60F0321DA3D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37742" y="5626260"/>
            <a:ext cx="738764" cy="738764"/>
          </a:xfrm>
          <a:prstGeom prst="rect">
            <a:avLst/>
          </a:prstGeom>
        </p:spPr>
      </p:pic>
      <p:pic>
        <p:nvPicPr>
          <p:cNvPr id="18" name="Graphic 17" descr="Care outline">
            <a:extLst>
              <a:ext uri="{FF2B5EF4-FFF2-40B4-BE49-F238E27FC236}">
                <a16:creationId xmlns:a16="http://schemas.microsoft.com/office/drawing/2014/main" id="{8CA4716E-C136-4B75-A7D2-ABDE8DA1412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59726" y="5548556"/>
            <a:ext cx="836698" cy="836698"/>
          </a:xfrm>
          <a:prstGeom prst="rect">
            <a:avLst/>
          </a:prstGeom>
        </p:spPr>
      </p:pic>
      <p:sp>
        <p:nvSpPr>
          <p:cNvPr id="21" name="Rectangle: Rounded Corners 20">
            <a:extLst>
              <a:ext uri="{FF2B5EF4-FFF2-40B4-BE49-F238E27FC236}">
                <a16:creationId xmlns:a16="http://schemas.microsoft.com/office/drawing/2014/main" id="{8DF22A79-31EF-47A4-B7D7-1D509B15131E}"/>
              </a:ext>
            </a:extLst>
          </p:cNvPr>
          <p:cNvSpPr/>
          <p:nvPr/>
        </p:nvSpPr>
        <p:spPr>
          <a:xfrm>
            <a:off x="4089854" y="976359"/>
            <a:ext cx="3894773" cy="5792110"/>
          </a:xfrm>
          <a:prstGeom prst="roundRect">
            <a:avLst/>
          </a:prstGeom>
          <a:noFill/>
          <a:ln w="19050">
            <a:solidFill>
              <a:srgbClr val="20A2D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80609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577</Words>
  <Application>Microsoft Office PowerPoint</Application>
  <PresentationFormat>Widescreen</PresentationFormat>
  <Paragraphs>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HIRST, Katie (AVENUE SURGERY)</dc:creator>
  <cp:lastModifiedBy>ROGERS, Amy (AVENUE SURGERY)</cp:lastModifiedBy>
  <cp:revision>24</cp:revision>
  <cp:lastPrinted>2021-07-27T10:15:22Z</cp:lastPrinted>
  <dcterms:created xsi:type="dcterms:W3CDTF">2021-07-23T13:29:01Z</dcterms:created>
  <dcterms:modified xsi:type="dcterms:W3CDTF">2022-06-09T14:37:18Z</dcterms:modified>
</cp:coreProperties>
</file>